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7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EEA3-D275-AFDC-6C9F-EBC5372A5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0225F-B395-740E-BF9B-6A5662EC9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8A1D5-A4A0-E2AE-D201-A281D176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D3AB2-DA91-3CD7-272A-272553EB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764A-1A72-3F0C-7F0B-CFC2C48A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7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A67F-9F7A-CADB-730C-4FC29A13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86F84-9C0E-F384-9C03-A10350856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CB31C-8076-BEA0-4C3B-83ABA6B7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3FBBF-2FE3-C4D6-22EA-68C2841E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E48F3-7CB8-7775-3EDE-261C7583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774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9525F-6D64-501D-0E4D-16C270DDE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A9009-358A-CCC2-CEC2-A673F3EF5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18BAB-A243-84CD-EA68-477C37F9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52CE5-6543-D87B-0115-47A58E7F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EF303-49DD-6563-B793-DDBE8357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019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5723-05DD-1704-29B8-71F4445A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944A1-ABE0-31DF-145A-12DBDD9B5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87B3F-4842-9EBF-2B84-18BC945D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9076-5428-0EF6-932D-C1E19DEF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C3949-C187-5981-1EFA-393774DB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91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A0E5-9C7C-44BE-5BFE-82EEB0DA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A2FDB-D4BB-1FE6-9AC8-FC93F1EF2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8DDE6-ABFA-4728-6439-1A611E9D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53B14-B4D2-C22C-011C-BF6C3075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2995C-9E24-E6F7-4A29-1666C423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545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A263-B20A-38EF-316F-EB03FAE1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CEF9-D8A8-0CF7-240D-20741204F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8F0CA-3131-7720-9EDA-BF68F6FB2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CC22E-8EA6-8CFA-C54C-A0BBC1D7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3682E-E3F0-B267-6679-A0AC099D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575B1-C101-09A2-4F94-F200BE79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855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272C-E14C-6A72-6513-A3CB3028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95915-0675-2B36-28FA-C2D12018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83537-36BC-0A30-F66C-5BD4DA1E4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22AB1-451C-44B0-3618-044236573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881A2-CBE1-5412-D388-797BFCF3E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3E98F-CDED-42A3-77C9-1B4DC550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4B58A-9B63-27AA-B925-7E74E706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006DE-C0BE-DABC-A5ED-01FA5E22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36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0AD9-E788-7BF0-5EEE-F9C429D3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6936D-95FE-0820-1F45-72657774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D92DB-6CC7-D84A-5235-4C840728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D3868-B21D-0F3E-EB5A-3642D66F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304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2E3429-D4D7-9871-35EA-AAE7BE22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60EA33-231A-F4D9-1648-08846FB6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4CC9A-17D2-C019-E606-302DBA74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037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A4AD-ED9B-5195-347E-49EE3028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5671-A42B-64AB-BBD2-17E7F877B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62AB-5ED8-2E80-B98D-FAD7F4AE4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D97EE-23DA-6177-7822-C9D44562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30B5E-5C91-C744-4327-C0A348EA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29188-0319-CE08-9804-7C3969B5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988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1D4F-03BC-98C9-5556-FFE27A09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FACA0-B47E-0831-DEAC-D5E91CAC5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6A57B-7BFD-CBD7-330D-8422E8F82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C04FA-B34F-1C00-BEE0-96BB7B65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3D8F2-0D4A-E18F-47E9-DEFE0BBA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41AA5-8D00-B69C-C4BC-F579225F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58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443E8-F800-F9CD-2B06-67E3F11D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6E5C4-0F64-D6EC-A725-F276D45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76D7-0099-45A1-AE0D-A1EC6C57D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1679-E0E4-4703-B644-D22232AC4ED9}" type="datetimeFigureOut">
              <a:rPr lang="en-MY" smtClean="0"/>
              <a:t>15/1/2023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4CE97-807E-A0F5-9858-DF8EB8124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DC2ED-D040-ED5E-B250-38CE36C1B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3B0C-5439-48DE-9DF7-11B4F9A641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524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0260-4AAD-9712-C697-422DB3CB5A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MOV Instructions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7E69-FD4B-DE7C-00D4-49A45689A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331"/>
            <a:ext cx="10515600" cy="5157632"/>
          </a:xfrm>
        </p:spPr>
        <p:txBody>
          <a:bodyPr/>
          <a:lstStyle/>
          <a:p>
            <a:r>
              <a:rPr lang="en-US" dirty="0"/>
              <a:t>MOV Destination, Source</a:t>
            </a:r>
          </a:p>
          <a:p>
            <a:r>
              <a:rPr lang="en-US" dirty="0"/>
              <a:t>Copies data from Source to Destination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mov </a:t>
            </a:r>
            <a:r>
              <a:rPr lang="en-US" dirty="0" err="1"/>
              <a:t>eax</a:t>
            </a:r>
            <a:r>
              <a:rPr lang="en-US" dirty="0"/>
              <a:t>,  0x3A</a:t>
            </a:r>
          </a:p>
          <a:p>
            <a:pPr lvl="1"/>
            <a:r>
              <a:rPr lang="en-US" dirty="0"/>
              <a:t>mov al, 0x8</a:t>
            </a:r>
          </a:p>
          <a:p>
            <a:pPr lvl="1"/>
            <a:r>
              <a:rPr lang="en-US" dirty="0"/>
              <a:t>mov  </a:t>
            </a:r>
            <a:r>
              <a:rPr lang="en-US" dirty="0" err="1"/>
              <a:t>ebx</a:t>
            </a:r>
            <a:r>
              <a:rPr lang="en-US" dirty="0"/>
              <a:t>, </a:t>
            </a:r>
            <a:r>
              <a:rPr lang="en-US" dirty="0" err="1"/>
              <a:t>eax</a:t>
            </a:r>
            <a:endParaRPr lang="en-US" dirty="0"/>
          </a:p>
          <a:p>
            <a:pPr lvl="1"/>
            <a:r>
              <a:rPr lang="en-MY" dirty="0"/>
              <a:t>mov cx, </a:t>
            </a:r>
            <a:r>
              <a:rPr lang="en-MY" dirty="0" err="1"/>
              <a:t>bx</a:t>
            </a:r>
            <a:endParaRPr lang="en-MY" dirty="0"/>
          </a:p>
          <a:p>
            <a:pPr lvl="1"/>
            <a:r>
              <a:rPr lang="en-MY" dirty="0"/>
              <a:t>mov ah, cl</a:t>
            </a:r>
          </a:p>
        </p:txBody>
      </p:sp>
    </p:spTree>
    <p:extLst>
      <p:ext uri="{BB962C8B-B14F-4D97-AF65-F5344CB8AC3E}">
        <p14:creationId xmlns:p14="http://schemas.microsoft.com/office/powerpoint/2010/main" val="299062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MOV Instructions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 Instructions</dc:title>
  <dc:creator>Paul Chin</dc:creator>
  <cp:lastModifiedBy>Paul Chin</cp:lastModifiedBy>
  <cp:revision>2</cp:revision>
  <dcterms:created xsi:type="dcterms:W3CDTF">2023-01-15T09:28:20Z</dcterms:created>
  <dcterms:modified xsi:type="dcterms:W3CDTF">2023-01-15T10:47:58Z</dcterms:modified>
</cp:coreProperties>
</file>