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3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4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1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3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2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8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Risk</a:t>
            </a:r>
          </a:p>
        </p:txBody>
      </p:sp>
    </p:spTree>
    <p:extLst>
      <p:ext uri="{BB962C8B-B14F-4D97-AF65-F5344CB8AC3E}">
        <p14:creationId xmlns:p14="http://schemas.microsoft.com/office/powerpoint/2010/main" val="276288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Risk Levels</a:t>
            </a:r>
          </a:p>
        </p:txBody>
      </p:sp>
    </p:spTree>
    <p:extLst>
      <p:ext uri="{BB962C8B-B14F-4D97-AF65-F5344CB8AC3E}">
        <p14:creationId xmlns:p14="http://schemas.microsoft.com/office/powerpoint/2010/main" val="64626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Risk Matrix</a:t>
            </a:r>
          </a:p>
        </p:txBody>
      </p:sp>
    </p:spTree>
    <p:extLst>
      <p:ext uri="{BB962C8B-B14F-4D97-AF65-F5344CB8AC3E}">
        <p14:creationId xmlns:p14="http://schemas.microsoft.com/office/powerpoint/2010/main" val="245684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824365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Define Risk</a:t>
            </a:r>
            <a:br>
              <a:rPr lang="en-US" sz="7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Risk Levels </a:t>
            </a:r>
            <a:br>
              <a:rPr lang="en-US" sz="7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Risk Matrices 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FA496E8-9522-4362-B157-A2C0C40A6F07}"/>
</file>

<file path=customXml/itemProps2.xml><?xml version="1.0" encoding="utf-8"?>
<ds:datastoreItem xmlns:ds="http://schemas.openxmlformats.org/officeDocument/2006/customXml" ds:itemID="{ED03DF48-99BE-4151-B3AC-A770373C1424}"/>
</file>

<file path=customXml/itemProps3.xml><?xml version="1.0" encoding="utf-8"?>
<ds:datastoreItem xmlns:ds="http://schemas.openxmlformats.org/officeDocument/2006/customXml" ds:itemID="{AB0A00A3-FD3B-4341-B1AA-0C90081F5AFB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1_Office Theme</vt:lpstr>
      <vt:lpstr>Risk: Define Risk</vt:lpstr>
      <vt:lpstr>Risk: Risk Levels</vt:lpstr>
      <vt:lpstr>Risk: Risk Matrix</vt:lpstr>
      <vt:lpstr>Key Points:  - Define Risk - Risk Levels  - Risk Matrices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Risk: Define Risk</dc:title>
  <dc:creator>Daniel Lowrie</dc:creator>
  <cp:lastModifiedBy>Daniel Lowrie</cp:lastModifiedBy>
  <cp:revision>1</cp:revision>
  <dcterms:created xsi:type="dcterms:W3CDTF">2021-05-21T17:27:18Z</dcterms:created>
  <dcterms:modified xsi:type="dcterms:W3CDTF">2021-05-21T17:31:53Z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