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8" r:id="rId4"/>
    <p:sldId id="269" r:id="rId5"/>
    <p:sldId id="27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2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33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56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39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6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247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113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87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894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983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08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798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Threat Hunting: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Defined</a:t>
            </a:r>
          </a:p>
        </p:txBody>
      </p:sp>
    </p:spTree>
    <p:extLst>
      <p:ext uri="{BB962C8B-B14F-4D97-AF65-F5344CB8AC3E}">
        <p14:creationId xmlns:p14="http://schemas.microsoft.com/office/powerpoint/2010/main" val="1430375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Threat Hunting: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IoC</a:t>
            </a:r>
          </a:p>
        </p:txBody>
      </p:sp>
    </p:spTree>
    <p:extLst>
      <p:ext uri="{BB962C8B-B14F-4D97-AF65-F5344CB8AC3E}">
        <p14:creationId xmlns:p14="http://schemas.microsoft.com/office/powerpoint/2010/main" val="2732493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Threat Hunting: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IoC Categories</a:t>
            </a:r>
          </a:p>
        </p:txBody>
      </p:sp>
    </p:spTree>
    <p:extLst>
      <p:ext uri="{BB962C8B-B14F-4D97-AF65-F5344CB8AC3E}">
        <p14:creationId xmlns:p14="http://schemas.microsoft.com/office/powerpoint/2010/main" val="4293077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Threat Hunting: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IoC Examples</a:t>
            </a:r>
          </a:p>
        </p:txBody>
      </p:sp>
    </p:spTree>
    <p:extLst>
      <p:ext uri="{BB962C8B-B14F-4D97-AF65-F5344CB8AC3E}">
        <p14:creationId xmlns:p14="http://schemas.microsoft.com/office/powerpoint/2010/main" val="1008864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6593" y="824365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b="1" dirty="0">
                <a:latin typeface="Proxima Nova" panose="02000506030000020004" pitchFamily="2" charset="0"/>
              </a:rPr>
              <a:t>- Define Threat Hunting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b="1" dirty="0">
                <a:latin typeface="Proxima Nova" panose="02000506030000020004" pitchFamily="2" charset="0"/>
              </a:rPr>
              <a:t>- Indicators of Compromise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b="1" dirty="0">
                <a:latin typeface="Proxima Nova" panose="02000506030000020004" pitchFamily="2" charset="0"/>
              </a:rPr>
              <a:t>- IoC Categories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b="1" dirty="0">
                <a:latin typeface="Proxima Nova" panose="02000506030000020004" pitchFamily="2" charset="0"/>
              </a:rPr>
              <a:t>- IoC Examples</a:t>
            </a:r>
          </a:p>
        </p:txBody>
      </p:sp>
    </p:spTree>
    <p:extLst>
      <p:ext uri="{BB962C8B-B14F-4D97-AF65-F5344CB8AC3E}">
        <p14:creationId xmlns:p14="http://schemas.microsoft.com/office/powerpoint/2010/main" val="63175909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6CD0D143-481C-400F-8BD7-7E5B662B898F}"/>
</file>

<file path=customXml/itemProps2.xml><?xml version="1.0" encoding="utf-8"?>
<ds:datastoreItem xmlns:ds="http://schemas.openxmlformats.org/officeDocument/2006/customXml" ds:itemID="{05F0D94E-44D4-4E17-B21A-8D420A07F0EF}"/>
</file>

<file path=customXml/itemProps3.xml><?xml version="1.0" encoding="utf-8"?>
<ds:datastoreItem xmlns:ds="http://schemas.openxmlformats.org/officeDocument/2006/customXml" ds:itemID="{444040D2-849F-4723-A02F-92DE1AE45E00}"/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44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Proxima Nova</vt:lpstr>
      <vt:lpstr>1_Office Theme</vt:lpstr>
      <vt:lpstr>Threat Hunting: Defined</vt:lpstr>
      <vt:lpstr>Threat Hunting: IoC</vt:lpstr>
      <vt:lpstr>Threat Hunting: IoC Categories</vt:lpstr>
      <vt:lpstr>Threat Hunting: IoC Examples</vt:lpstr>
      <vt:lpstr>Key Points:  - Define Threat Hunting - Indicators of Compromise - IoC Categories - IoC 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Threat Hunting: Defined</dc:title>
  <dc:creator>Daniel Lowrie</dc:creator>
  <cp:lastModifiedBy>Daniel Lowrie</cp:lastModifiedBy>
  <cp:revision>1</cp:revision>
  <dcterms:created xsi:type="dcterms:W3CDTF">2021-05-19T13:15:54Z</dcterms:created>
  <dcterms:modified xsi:type="dcterms:W3CDTF">2021-05-19T13:19:18Z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