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8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9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1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1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6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1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What is ‘Hacking’?</a:t>
            </a:r>
          </a:p>
        </p:txBody>
      </p:sp>
    </p:spTree>
    <p:extLst>
      <p:ext uri="{BB962C8B-B14F-4D97-AF65-F5344CB8AC3E}">
        <p14:creationId xmlns:p14="http://schemas.microsoft.com/office/powerpoint/2010/main" val="27324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Hacker Categories</a:t>
            </a:r>
          </a:p>
        </p:txBody>
      </p:sp>
    </p:spTree>
    <p:extLst>
      <p:ext uri="{BB962C8B-B14F-4D97-AF65-F5344CB8AC3E}">
        <p14:creationId xmlns:p14="http://schemas.microsoft.com/office/powerpoint/2010/main" val="152717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Hacking Phases</a:t>
            </a:r>
          </a:p>
        </p:txBody>
      </p:sp>
    </p:spTree>
    <p:extLst>
      <p:ext uri="{BB962C8B-B14F-4D97-AF65-F5344CB8AC3E}">
        <p14:creationId xmlns:p14="http://schemas.microsoft.com/office/powerpoint/2010/main" val="237401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1: Recon</a:t>
            </a:r>
          </a:p>
        </p:txBody>
      </p:sp>
    </p:spTree>
    <p:extLst>
      <p:ext uri="{BB962C8B-B14F-4D97-AF65-F5344CB8AC3E}">
        <p14:creationId xmlns:p14="http://schemas.microsoft.com/office/powerpoint/2010/main" val="242757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2: Scanning</a:t>
            </a:r>
          </a:p>
        </p:txBody>
      </p:sp>
    </p:spTree>
    <p:extLst>
      <p:ext uri="{BB962C8B-B14F-4D97-AF65-F5344CB8AC3E}">
        <p14:creationId xmlns:p14="http://schemas.microsoft.com/office/powerpoint/2010/main" val="303196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3: 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Gaining Access</a:t>
            </a:r>
          </a:p>
        </p:txBody>
      </p:sp>
    </p:spTree>
    <p:extLst>
      <p:ext uri="{BB962C8B-B14F-4D97-AF65-F5344CB8AC3E}">
        <p14:creationId xmlns:p14="http://schemas.microsoft.com/office/powerpoint/2010/main" val="348259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044" y="2132360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4: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Maintaining Access</a:t>
            </a:r>
          </a:p>
        </p:txBody>
      </p:sp>
    </p:spTree>
    <p:extLst>
      <p:ext uri="{BB962C8B-B14F-4D97-AF65-F5344CB8AC3E}">
        <p14:creationId xmlns:p14="http://schemas.microsoft.com/office/powerpoint/2010/main" val="226191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Hacking Phases: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5: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Covering Tracks</a:t>
            </a:r>
          </a:p>
        </p:txBody>
      </p:sp>
    </p:spTree>
    <p:extLst>
      <p:ext uri="{BB962C8B-B14F-4D97-AF65-F5344CB8AC3E}">
        <p14:creationId xmlns:p14="http://schemas.microsoft.com/office/powerpoint/2010/main" val="375580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824365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Define ‘Hacking’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Hacker Categories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- 5 Phases </a:t>
            </a:r>
            <a:r>
              <a:rPr lang="en-US" b="1">
                <a:latin typeface="Proxima Nova" panose="02000506030000020004" pitchFamily="2" charset="0"/>
              </a:rPr>
              <a:t>of Hacking</a:t>
            </a:r>
            <a:endParaRPr lang="en-US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12611A5-4DC1-4B97-A2BD-582E422005A7}"/>
</file>

<file path=customXml/itemProps2.xml><?xml version="1.0" encoding="utf-8"?>
<ds:datastoreItem xmlns:ds="http://schemas.openxmlformats.org/officeDocument/2006/customXml" ds:itemID="{1DA7B552-AF45-4B7D-9017-6035B7E28559}"/>
</file>

<file path=customXml/itemProps3.xml><?xml version="1.0" encoding="utf-8"?>
<ds:datastoreItem xmlns:ds="http://schemas.openxmlformats.org/officeDocument/2006/customXml" ds:itemID="{8BC27E09-9576-4C55-B63D-ABF9ABE19D63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Hacking Phases: What is ‘Hacking’?</vt:lpstr>
      <vt:lpstr>Hacking Phases: Hacker Categories</vt:lpstr>
      <vt:lpstr>Hacking Phases: Hacking Phases</vt:lpstr>
      <vt:lpstr>Hacking Phases: Phase 1: Recon</vt:lpstr>
      <vt:lpstr>Hacking Phases: Phase 2: Scanning</vt:lpstr>
      <vt:lpstr>Hacking Phases: Phase 3:  Gaining Access</vt:lpstr>
      <vt:lpstr>Hacking Phases: Phase 4: Maintaining Access</vt:lpstr>
      <vt:lpstr>Hacking Phases: Phase 5: Covering Tracks</vt:lpstr>
      <vt:lpstr>Key Points:  - Define ‘Hacking’ - Hacker Categories - 5 Phases of Hacking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Phases: What is ‘Hacking’?</dc:title>
  <dc:creator>Daniel Lowrie</dc:creator>
  <cp:lastModifiedBy>Daniel Lowrie</cp:lastModifiedBy>
  <cp:revision>2</cp:revision>
  <dcterms:created xsi:type="dcterms:W3CDTF">2021-05-20T12:53:43Z</dcterms:created>
  <dcterms:modified xsi:type="dcterms:W3CDTF">2021-05-20T13:02:54Z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