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1E4139-1811-C3B7-061E-0FD0A3C2CF72}" v="46" dt="2021-08-18T12:55:3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Proxima Nova"/>
              </a:rPr>
              <a:t>Session Hijacking 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139695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Proxima Nova"/>
              </a:rPr>
              <a:t>Session Hijacking Countermeasures: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Prevention</a:t>
            </a:r>
          </a:p>
        </p:txBody>
      </p:sp>
    </p:spTree>
    <p:extLst>
      <p:ext uri="{BB962C8B-B14F-4D97-AF65-F5344CB8AC3E}">
        <p14:creationId xmlns:p14="http://schemas.microsoft.com/office/powerpoint/2010/main" val="22408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98A1A0DB-ED18-4A30-9722-E1D7C76F6970}"/>
</file>

<file path=customXml/itemProps2.xml><?xml version="1.0" encoding="utf-8"?>
<ds:datastoreItem xmlns:ds="http://schemas.openxmlformats.org/officeDocument/2006/customXml" ds:itemID="{E8BF553E-C984-44E4-B2F1-BC6A99B6B346}"/>
</file>

<file path=customXml/itemProps3.xml><?xml version="1.0" encoding="utf-8"?>
<ds:datastoreItem xmlns:ds="http://schemas.openxmlformats.org/officeDocument/2006/customXml" ds:itemID="{A7CFD6B3-9C60-4F49-B93B-272C94F096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Session Hijacking Countermeasures: Detection</vt:lpstr>
      <vt:lpstr>Session Hijacking Countermeasures: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</cp:revision>
  <dcterms:created xsi:type="dcterms:W3CDTF">2021-08-18T12:53:28Z</dcterms:created>
  <dcterms:modified xsi:type="dcterms:W3CDTF">2021-08-18T12:55:33Z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