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7084E3-1981-A22E-3B93-2D75497E397B}" v="211" dt="2021-06-14T17:38:20.5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Sub-Domain Enumeration: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What to Look For?</a:t>
            </a:r>
          </a:p>
        </p:txBody>
      </p:sp>
    </p:spTree>
    <p:extLst>
      <p:ext uri="{BB962C8B-B14F-4D97-AF65-F5344CB8AC3E}">
        <p14:creationId xmlns:p14="http://schemas.microsoft.com/office/powerpoint/2010/main" val="209369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Sub-Domain Enumeration: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Social Sites</a:t>
            </a:r>
          </a:p>
        </p:txBody>
      </p:sp>
    </p:spTree>
    <p:extLst>
      <p:ext uri="{BB962C8B-B14F-4D97-AF65-F5344CB8AC3E}">
        <p14:creationId xmlns:p14="http://schemas.microsoft.com/office/powerpoint/2010/main" val="141000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Sub-Domain Enumeration: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942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7321" y="475146"/>
            <a:ext cx="10820401" cy="5335843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8000" b="1" dirty="0">
                <a:latin typeface="Proxima Nova"/>
              </a:rPr>
              <a:t>- Useful Info</a:t>
            </a:r>
            <a:br>
              <a:rPr lang="en-US" sz="8000" b="1" dirty="0">
                <a:latin typeface="Proxima Nova"/>
              </a:rPr>
            </a:br>
            <a:r>
              <a:rPr lang="en-US" sz="8000" b="1" dirty="0">
                <a:latin typeface="Proxima Nova"/>
              </a:rPr>
              <a:t>- Social Media Sites</a:t>
            </a:r>
            <a:br>
              <a:rPr lang="en-US" sz="8000" b="1" dirty="0">
                <a:latin typeface="Proxima Nova"/>
              </a:rPr>
            </a:br>
            <a:r>
              <a:rPr lang="en-US" sz="8000" b="1" dirty="0">
                <a:latin typeface="Proxima Nova"/>
              </a:rPr>
              <a:t>- Tools</a:t>
            </a:r>
            <a:endParaRPr lang="en-US" sz="8000" b="1" dirty="0">
              <a:latin typeface="Proxima Nova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493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43E33CD9-0304-4DE9-A25E-609432890790}"/>
</file>

<file path=customXml/itemProps2.xml><?xml version="1.0" encoding="utf-8"?>
<ds:datastoreItem xmlns:ds="http://schemas.openxmlformats.org/officeDocument/2006/customXml" ds:itemID="{2B72C208-F752-4C7A-A818-C17871E2DF0D}"/>
</file>

<file path=customXml/itemProps3.xml><?xml version="1.0" encoding="utf-8"?>
<ds:datastoreItem xmlns:ds="http://schemas.openxmlformats.org/officeDocument/2006/customXml" ds:itemID="{18FD79B1-6A4D-4E3C-A41B-D5F37E5E11A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Sub-Domain Enumeration: What to Look For?</vt:lpstr>
      <vt:lpstr>Sub-Domain Enumeration: Social Sites</vt:lpstr>
      <vt:lpstr>Sub-Domain Enumeration: Tools</vt:lpstr>
      <vt:lpstr>Key Points:  - Useful Info - Social Media Sites -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37</cp:revision>
  <dcterms:created xsi:type="dcterms:W3CDTF">2021-06-14T17:31:54Z</dcterms:created>
  <dcterms:modified xsi:type="dcterms:W3CDTF">2021-06-14T17:38:39Z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