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2B08A-9B63-69AB-5538-7316F090B85C}" v="117" dt="2021-07-02T12:59:23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Enumeration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Enumeration Defined</a:t>
            </a:r>
          </a:p>
        </p:txBody>
      </p:sp>
    </p:spTree>
    <p:extLst>
      <p:ext uri="{BB962C8B-B14F-4D97-AF65-F5344CB8AC3E}">
        <p14:creationId xmlns:p14="http://schemas.microsoft.com/office/powerpoint/2010/main" val="367911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Enumeration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Techniques</a:t>
            </a:r>
          </a:p>
        </p:txBody>
      </p:sp>
    </p:spTree>
    <p:extLst>
      <p:ext uri="{BB962C8B-B14F-4D97-AF65-F5344CB8AC3E}">
        <p14:creationId xmlns:p14="http://schemas.microsoft.com/office/powerpoint/2010/main" val="57907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Enumeration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Common Targets</a:t>
            </a:r>
          </a:p>
        </p:txBody>
      </p:sp>
    </p:spTree>
    <p:extLst>
      <p:ext uri="{BB962C8B-B14F-4D97-AF65-F5344CB8AC3E}">
        <p14:creationId xmlns:p14="http://schemas.microsoft.com/office/powerpoint/2010/main" val="266496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118" y="78514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Define Enumeration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Techniques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Common Targets</a:t>
            </a:r>
          </a:p>
        </p:txBody>
      </p:sp>
    </p:spTree>
    <p:extLst>
      <p:ext uri="{BB962C8B-B14F-4D97-AF65-F5344CB8AC3E}">
        <p14:creationId xmlns:p14="http://schemas.microsoft.com/office/powerpoint/2010/main" val="78666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818E7064-9F94-4190-9CA6-30277673CE8E}"/>
</file>

<file path=customXml/itemProps2.xml><?xml version="1.0" encoding="utf-8"?>
<ds:datastoreItem xmlns:ds="http://schemas.openxmlformats.org/officeDocument/2006/customXml" ds:itemID="{D5CEC8F4-9AC4-4018-8DC4-22B9FAE10F79}"/>
</file>

<file path=customXml/itemProps3.xml><?xml version="1.0" encoding="utf-8"?>
<ds:datastoreItem xmlns:ds="http://schemas.openxmlformats.org/officeDocument/2006/customXml" ds:itemID="{900E92AB-3133-4123-A629-3A1152FB180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Enumeration Basics: Enumeration Defined</vt:lpstr>
      <vt:lpstr>Enumeration Basics: Techniques</vt:lpstr>
      <vt:lpstr>Enumeration Basics: Common Targets</vt:lpstr>
      <vt:lpstr>Key Points:  - Define Enumeration - Techniques - Common Targets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</cp:revision>
  <dcterms:created xsi:type="dcterms:W3CDTF">2021-07-02T12:56:48Z</dcterms:created>
  <dcterms:modified xsi:type="dcterms:W3CDTF">2021-07-02T12:59:25Z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