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51738-A1DF-43FA-6D3A-1FE087A03FB8}" v="363" dt="2021-08-06T12:50:35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SE Concepts and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379469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SE Concepts and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Common Targets</a:t>
            </a:r>
          </a:p>
        </p:txBody>
      </p:sp>
    </p:spTree>
    <p:extLst>
      <p:ext uri="{BB962C8B-B14F-4D97-AF65-F5344CB8AC3E}">
        <p14:creationId xmlns:p14="http://schemas.microsoft.com/office/powerpoint/2010/main" val="296052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SE Concepts and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Tactics</a:t>
            </a:r>
          </a:p>
        </p:txBody>
      </p:sp>
    </p:spTree>
    <p:extLst>
      <p:ext uri="{BB962C8B-B14F-4D97-AF65-F5344CB8AC3E}">
        <p14:creationId xmlns:p14="http://schemas.microsoft.com/office/powerpoint/2010/main" val="69587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SE Concepts and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Phases</a:t>
            </a:r>
          </a:p>
        </p:txBody>
      </p:sp>
    </p:spTree>
    <p:extLst>
      <p:ext uri="{BB962C8B-B14F-4D97-AF65-F5344CB8AC3E}">
        <p14:creationId xmlns:p14="http://schemas.microsoft.com/office/powerpoint/2010/main" val="26441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SE Concepts and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76169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SE Concepts and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271277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SE Concepts and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2119375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124466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Impact     - Targets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Tactics    - Phases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Types      - Tools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306710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AA18CDA-2754-4E44-BF25-BC36F818281F}"/>
</file>

<file path=customXml/itemProps2.xml><?xml version="1.0" encoding="utf-8"?>
<ds:datastoreItem xmlns:ds="http://schemas.openxmlformats.org/officeDocument/2006/customXml" ds:itemID="{9C172D07-EECE-4B1A-B24A-6A3D221BCD24}"/>
</file>

<file path=customXml/itemProps3.xml><?xml version="1.0" encoding="utf-8"?>
<ds:datastoreItem xmlns:ds="http://schemas.openxmlformats.org/officeDocument/2006/customXml" ds:itemID="{71D1EEFC-A990-4C74-8D8B-269B1A9E662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SE Concepts and Attacks: Impact</vt:lpstr>
      <vt:lpstr>SE Concepts and Attacks: Common Targets</vt:lpstr>
      <vt:lpstr>SE Concepts and Attacks: Tactics</vt:lpstr>
      <vt:lpstr>SE Concepts and Attacks: Phases</vt:lpstr>
      <vt:lpstr>SE Concepts and Attacks: Types</vt:lpstr>
      <vt:lpstr>SE Concepts and Attacks: Tools</vt:lpstr>
      <vt:lpstr>SE Concepts and Attacks: Countermeasures</vt:lpstr>
      <vt:lpstr>Key Points:  - Impact     - Targets - Tactics    - Phases - Types      - Tools - Countermeasures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</cp:revision>
  <dcterms:created xsi:type="dcterms:W3CDTF">2021-08-06T12:44:44Z</dcterms:created>
  <dcterms:modified xsi:type="dcterms:W3CDTF">2021-08-06T12:50:37Z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