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A470-2277-496B-898F-90229206436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220-1C4D-4634-82F0-64B48C7404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95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A470-2277-496B-898F-90229206436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220-1C4D-4634-82F0-64B48C740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A470-2277-496B-898F-90229206436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220-1C4D-4634-82F0-64B48C740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4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A470-2277-496B-898F-90229206436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220-1C4D-4634-82F0-64B48C740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5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A470-2277-496B-898F-90229206436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220-1C4D-4634-82F0-64B48C7404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99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A470-2277-496B-898F-90229206436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220-1C4D-4634-82F0-64B48C740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A470-2277-496B-898F-90229206436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220-1C4D-4634-82F0-64B48C740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9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A470-2277-496B-898F-90229206436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220-1C4D-4634-82F0-64B48C740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9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A470-2277-496B-898F-90229206436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220-1C4D-4634-82F0-64B48C740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253A470-2277-496B-898F-90229206436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EAC220-1C4D-4634-82F0-64B48C740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1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A470-2277-496B-898F-90229206436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220-1C4D-4634-82F0-64B48C740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5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253A470-2277-496B-898F-90229206436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6EAC220-1C4D-4634-82F0-64B48C74043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2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3696669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 spc="0" dirty="0">
                <a:ln/>
                <a:solidFill>
                  <a:schemeClr val="accent1"/>
                </a:solidFill>
              </a:rPr>
              <a:t>Fixing Common Mistakes in GIT</a:t>
            </a:r>
            <a:endParaRPr lang="en-US" sz="3600" b="1" u="sng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02424"/>
            <a:ext cx="9925283" cy="196196"/>
          </a:xfrm>
        </p:spPr>
        <p:txBody>
          <a:bodyPr>
            <a:normAutofit fontScale="32500" lnSpcReduction="20000"/>
          </a:bodyPr>
          <a:lstStyle/>
          <a:p>
            <a:pPr algn="ctr">
              <a:lnSpc>
                <a:spcPct val="100000"/>
              </a:lnSpc>
            </a:pPr>
            <a:endParaRPr lang="en-US" cap="none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1169437" y="2985796"/>
            <a:ext cx="98531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a sign&#10;&#10;Description generated with high confidence">
            <a:extLst>
              <a:ext uri="{FF2B5EF4-FFF2-40B4-BE49-F238E27FC236}">
                <a16:creationId xmlns:a16="http://schemas.microsoft.com/office/drawing/2014/main" id="{B59D633A-9C30-4221-B51B-D5CE65CDB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199" y="137232"/>
            <a:ext cx="5208771" cy="268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59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6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E9B0937-1500-4100-B453-251ECDDED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 descr="A picture containing keyboard, electronics&#10;&#10;Description generated with very high confidence">
            <a:extLst>
              <a:ext uri="{FF2B5EF4-FFF2-40B4-BE49-F238E27FC236}">
                <a16:creationId xmlns:a16="http://schemas.microsoft.com/office/drawing/2014/main" id="{6D001D4C-133B-41DD-B4D2-0B0D53E50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74" y="177281"/>
            <a:ext cx="11448671" cy="578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6751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5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Retrospect</vt:lpstr>
      <vt:lpstr>Fixing Common Mistakes in GIT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Selenium Introduction www.EasyBix.com</dc:title>
  <dc:creator>Chauhan, Anshul</dc:creator>
  <cp:lastModifiedBy>Chauhan, Anshul</cp:lastModifiedBy>
  <cp:revision>62</cp:revision>
  <dcterms:created xsi:type="dcterms:W3CDTF">2017-05-21T14:24:41Z</dcterms:created>
  <dcterms:modified xsi:type="dcterms:W3CDTF">2017-12-19T13:20:37Z</dcterms:modified>
</cp:coreProperties>
</file>