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Inspection Firewalls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Inspection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opposite of packet filtering or stateless firewalls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Will keep track of active connections and inspect the packet itself to identify anything malicious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with network based firewalls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Built on top of a Stateless Firewall</a:t>
            </a: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Inspection Firewall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Can be a bottle neck in the network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Slows traffic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Blocks traffic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Test before massive scans are done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Scans can be blocked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Scans can take down the firewall</a:t>
            </a:r>
            <a:endParaRPr lang="en-US" dirty="0" smtClean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75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Stateful Inspection Firewalls</vt:lpstr>
      <vt:lpstr>Stateful Inspection Firewall</vt:lpstr>
      <vt:lpstr>Stateful Inspection Firewall cont.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2018-12-19T22:53:44Z</dcterms:modified>
</cp:coreProperties>
</file>