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2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6"/>
    <p:restoredTop sz="94592"/>
  </p:normalViewPr>
  <p:slideViewPr>
    <p:cSldViewPr snapToGrid="0" snapToObjects="1">
      <p:cViewPr varScale="1">
        <p:scale>
          <a:sx n="203" d="100"/>
          <a:sy n="203" d="100"/>
        </p:scale>
        <p:origin x="84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2/10/19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1832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2/10/19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72404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2/10/19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3425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2/10/19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312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2/10/19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9280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2/10/19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8670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2/10/19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075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2/10/19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6898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2/10/19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8837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2/10/19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8735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2/10/19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5435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879583-0876-7B45-9D5B-F08D6C8229A0}" type="datetimeFigureOut">
              <a:rPr lang="en-US" smtClean="0"/>
              <a:t>2/10/19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22883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9" r:id="rId1"/>
    <p:sldLayoutId id="2147483930" r:id="rId2"/>
    <p:sldLayoutId id="2147483931" r:id="rId3"/>
    <p:sldLayoutId id="2147483932" r:id="rId4"/>
    <p:sldLayoutId id="2147483933" r:id="rId5"/>
    <p:sldLayoutId id="2147483934" r:id="rId6"/>
    <p:sldLayoutId id="2147483935" r:id="rId7"/>
    <p:sldLayoutId id="2147483936" r:id="rId8"/>
    <p:sldLayoutId id="2147483937" r:id="rId9"/>
    <p:sldLayoutId id="2147483938" r:id="rId10"/>
    <p:sldLayoutId id="214748393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Business Risk on Findings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CEO/Lead Instructor: Brandon Dennis, OSCP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8384" y="133814"/>
            <a:ext cx="3278459" cy="1201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3996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Business Risk?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200000"/>
              </a:lnSpc>
            </a:pPr>
            <a:r>
              <a:rPr lang="en-US" dirty="0" smtClean="0"/>
              <a:t>Risk based on each finding and assessment as a whole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Level Approach</a:t>
            </a:r>
          </a:p>
          <a:p>
            <a:pPr lvl="1">
              <a:lnSpc>
                <a:spcPct val="200000"/>
              </a:lnSpc>
            </a:pPr>
            <a:r>
              <a:rPr lang="en-US" dirty="0" smtClean="0"/>
              <a:t>Low, Medium and High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Level of Risk based on the following</a:t>
            </a:r>
          </a:p>
          <a:p>
            <a:pPr lvl="1">
              <a:lnSpc>
                <a:spcPct val="200000"/>
              </a:lnSpc>
            </a:pPr>
            <a:r>
              <a:rPr lang="en-US" dirty="0" smtClean="0"/>
              <a:t>No knowledge of infrastructure</a:t>
            </a:r>
          </a:p>
          <a:p>
            <a:pPr lvl="1">
              <a:lnSpc>
                <a:spcPct val="200000"/>
              </a:lnSpc>
            </a:pPr>
            <a:r>
              <a:rPr lang="en-US" dirty="0" smtClean="0"/>
              <a:t>Full or large amount of knowledge of infrastructure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8384" y="133814"/>
            <a:ext cx="3278459" cy="1201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4135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Low Risk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en-US" dirty="0" smtClean="0"/>
              <a:t>No </a:t>
            </a:r>
            <a:r>
              <a:rPr lang="en-US" dirty="0"/>
              <a:t>Remote Code </a:t>
            </a:r>
            <a:r>
              <a:rPr lang="en-US" dirty="0" smtClean="0"/>
              <a:t>Execution </a:t>
            </a:r>
            <a:r>
              <a:rPr lang="en-US" dirty="0" smtClean="0"/>
              <a:t>issues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Out of date versions without exploits available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Weak file permissions that do not allow a raise in privileges 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8384" y="133814"/>
            <a:ext cx="3278459" cy="1201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5519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Medium Risk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en-US" dirty="0" smtClean="0"/>
              <a:t>Default credentials on web apps no code execution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XSS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LFI no code execution</a:t>
            </a:r>
          </a:p>
          <a:p>
            <a:pPr>
              <a:lnSpc>
                <a:spcPct val="200000"/>
              </a:lnSpc>
            </a:pP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8384" y="133814"/>
            <a:ext cx="3278459" cy="1201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287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High Risk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en-US" dirty="0" smtClean="0"/>
              <a:t>Unauthenticated Remote Code Execution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Privilege Escalation 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Administrator/root access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Lateral movement </a:t>
            </a:r>
          </a:p>
          <a:p>
            <a:pPr>
              <a:lnSpc>
                <a:spcPct val="200000"/>
              </a:lnSpc>
            </a:pP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8384" y="133814"/>
            <a:ext cx="3278459" cy="1201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7941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343</TotalTime>
  <Words>97</Words>
  <Application>Microsoft Macintosh PowerPoint</Application>
  <PresentationFormat>Widescreen</PresentationFormat>
  <Paragraphs>22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Calibri</vt:lpstr>
      <vt:lpstr>Calibri Light</vt:lpstr>
      <vt:lpstr>Arial</vt:lpstr>
      <vt:lpstr>Office Theme</vt:lpstr>
      <vt:lpstr>Business Risk on Findings</vt:lpstr>
      <vt:lpstr>What is Business Risk?</vt:lpstr>
      <vt:lpstr>Low Risk</vt:lpstr>
      <vt:lpstr>Medium Risk</vt:lpstr>
      <vt:lpstr>High Risk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RedTeam Nation!</dc:title>
  <dc:creator>Microsoft Office User</dc:creator>
  <cp:lastModifiedBy>Microsoft Office User</cp:lastModifiedBy>
  <cp:revision>39</cp:revision>
  <dcterms:created xsi:type="dcterms:W3CDTF">2018-11-20T23:15:26Z</dcterms:created>
  <dcterms:modified xsi:type="dcterms:W3CDTF">2019-02-11T01:40:36Z</dcterms:modified>
</cp:coreProperties>
</file>