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diation Op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provide Remediation’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plete the Lo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venient for the recipient of the repo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ws qua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uld never be left o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5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Remediation Options </vt:lpstr>
      <vt:lpstr>Why do we provide Remediation’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3</cp:revision>
  <dcterms:created xsi:type="dcterms:W3CDTF">2018-11-20T23:15:26Z</dcterms:created>
  <dcterms:modified xsi:type="dcterms:W3CDTF">2019-02-11T02:04:33Z</dcterms:modified>
</cp:coreProperties>
</file>