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a </a:t>
            </a:r>
            <a:r>
              <a:rPr lang="en-US" dirty="0" smtClean="0"/>
              <a:t>Specialty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 individual that is a SME on a particular topic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also be just a focus area the individual wants to focus on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Password Cracking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Enumeration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Privilege Escalation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Windows &amp; or Linux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Scripting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External Testing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Web Applications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Exploit Development</a:t>
            </a:r>
            <a:endParaRPr lang="en-US" sz="2000" dirty="0" smtClean="0"/>
          </a:p>
          <a:p>
            <a:pPr lvl="1">
              <a:lnSpc>
                <a:spcPct val="100000"/>
              </a:lnSpc>
            </a:pPr>
            <a:endParaRPr lang="en-US" sz="1600" dirty="0" smtClean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No one is an expert at everything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team needs to be well balanced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Job Posting may look for a specific skill set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help distinguish you from the rest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Don</a:t>
            </a:r>
            <a:r>
              <a:rPr lang="mr-IN" dirty="0" smtClean="0"/>
              <a:t>’</a:t>
            </a:r>
            <a:r>
              <a:rPr lang="en-US" dirty="0" smtClean="0"/>
              <a:t>t Have One!?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Don’t Panic!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Generalists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Most common type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Decide?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You will want to learn a little bit about each subject to find what you like the most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RedTeam Nation can help!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Go out and research some of the topics I spoke about to see what looks the most interesting to you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66" y="141248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147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Specialties </vt:lpstr>
      <vt:lpstr>What is a Specialty </vt:lpstr>
      <vt:lpstr>Examples</vt:lpstr>
      <vt:lpstr>Why is it important to know?</vt:lpstr>
      <vt:lpstr>What if I Don’t Have One!?</vt:lpstr>
      <vt:lpstr>How do I Decide?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110</cp:revision>
  <dcterms:created xsi:type="dcterms:W3CDTF">2018-11-20T23:15:26Z</dcterms:created>
  <dcterms:modified xsi:type="dcterms:W3CDTF">2018-11-26T01:57:03Z</dcterms:modified>
</cp:coreProperties>
</file>