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04"/>
  </p:normalViewPr>
  <p:slideViewPr>
    <p:cSldViewPr snapToGrid="0" snapToObjects="1">
      <p:cViewPr varScale="1">
        <p:scale>
          <a:sx n="151" d="100"/>
          <a:sy n="151" d="100"/>
        </p:scale>
        <p:origin x="7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5ACFA-BD52-FA47-BBBA-4DCC86B3B88A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A842E-C06B-8B4C-BB4D-F4E6BBF50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23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Windows </a:t>
            </a:r>
            <a:r>
              <a:rPr lang="en-US" dirty="0" smtClean="0"/>
              <a:t>Pipe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Pipe?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A Pipe is a 2 sided object that allows data to flow between it 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This is normally between 2 processes or a child and parent process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Named and Anonymous Pipes</a:t>
            </a:r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Pipe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2 way communication between 2 process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Can be used on the local system or networked system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Uses a unique file system called NPFS or Named Pipe </a:t>
            </a:r>
            <a:r>
              <a:rPr lang="en-US" sz="2400" dirty="0" err="1" smtClean="0"/>
              <a:t>FileSystem</a:t>
            </a:r>
            <a:endParaRPr lang="en-US" sz="2400" dirty="0" smtClean="0"/>
          </a:p>
          <a:p>
            <a:pPr>
              <a:lnSpc>
                <a:spcPct val="200000"/>
              </a:lnSpc>
            </a:pPr>
            <a:r>
              <a:rPr lang="en-US" sz="2400" dirty="0" smtClean="0"/>
              <a:t>Path of a Named Pipe</a:t>
            </a:r>
          </a:p>
          <a:p>
            <a:pPr lvl="1">
              <a:lnSpc>
                <a:spcPct val="200000"/>
              </a:lnSpc>
            </a:pPr>
            <a:r>
              <a:rPr lang="en-US" sz="2000" dirty="0" smtClean="0"/>
              <a:t>\\.\pipe\NAME_OF_PIPE</a:t>
            </a:r>
            <a:endParaRPr lang="en-US" sz="20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93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</a:t>
            </a:r>
            <a:r>
              <a:rPr lang="en-US" dirty="0" smtClean="0"/>
              <a:t> Pipe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Similar to a Named Pipe but is restricted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Has less overhead and maintenance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Cannot be used to send data over the network. Local data transfer only</a:t>
            </a:r>
            <a:endParaRPr lang="en-US" sz="2400" dirty="0" smtClean="0"/>
          </a:p>
          <a:p>
            <a:pPr>
              <a:lnSpc>
                <a:spcPct val="200000"/>
              </a:lnSpc>
            </a:pPr>
            <a:endParaRPr lang="en-US" sz="2400" dirty="0" smtClean="0"/>
          </a:p>
          <a:p>
            <a:pPr>
              <a:lnSpc>
                <a:spcPct val="200000"/>
              </a:lnSpc>
            </a:pPr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0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attack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There are a few use cases such as impersonating a user at the end of one pipe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We can use the </a:t>
            </a:r>
            <a:r>
              <a:rPr lang="en-US" sz="2400" dirty="0" err="1" smtClean="0"/>
              <a:t>ImpersonateNamedPipeClient</a:t>
            </a:r>
            <a:r>
              <a:rPr lang="en-US" sz="2400" dirty="0" smtClean="0"/>
              <a:t> </a:t>
            </a:r>
            <a:r>
              <a:rPr lang="en-US" sz="2400" dirty="0" err="1" smtClean="0"/>
              <a:t>Api</a:t>
            </a:r>
            <a:r>
              <a:rPr lang="en-US" sz="2400" dirty="0" smtClean="0"/>
              <a:t> call in conjunction with the </a:t>
            </a:r>
            <a:r>
              <a:rPr lang="en-US" sz="2400" dirty="0" err="1" smtClean="0"/>
              <a:t>CreateProcessAsUser</a:t>
            </a:r>
            <a:r>
              <a:rPr lang="en-US" sz="2400" dirty="0" smtClean="0"/>
              <a:t> call to get an impersonation token and spawn a process!</a:t>
            </a:r>
            <a:endParaRPr lang="en-US" sz="2400" dirty="0" smtClean="0"/>
          </a:p>
          <a:p>
            <a:pPr>
              <a:lnSpc>
                <a:spcPct val="200000"/>
              </a:lnSpc>
            </a:pPr>
            <a:endParaRPr lang="en-US" sz="2400" dirty="0" smtClean="0"/>
          </a:p>
          <a:p>
            <a:pPr>
              <a:lnSpc>
                <a:spcPct val="200000"/>
              </a:lnSpc>
            </a:pPr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91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</TotalTime>
  <Words>147</Words>
  <Application>Microsoft Macintosh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Windows Pipe</vt:lpstr>
      <vt:lpstr>What is a Pipe?</vt:lpstr>
      <vt:lpstr>Named Pipe</vt:lpstr>
      <vt:lpstr>Anonymous Pipe</vt:lpstr>
      <vt:lpstr>Can we attack this?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73</cp:revision>
  <dcterms:created xsi:type="dcterms:W3CDTF">2018-11-20T23:15:26Z</dcterms:created>
  <dcterms:modified xsi:type="dcterms:W3CDTF">2018-11-29T04:07:43Z</dcterms:modified>
</cp:coreProperties>
</file>