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592"/>
  </p:normalViewPr>
  <p:slideViewPr>
    <p:cSldViewPr snapToGrid="0" snapToObjects="1">
      <p:cViewPr varScale="1">
        <p:scale>
          <a:sx n="203" d="100"/>
          <a:sy n="203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URL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URL Encoding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URL encoding is similar to hex as it is not an ‘encoding’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 website URL is required to have ASCII only passed through it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is important as something like a space cannot be interpreted without being encoded by the Browser</a:t>
            </a:r>
            <a:endParaRPr lang="en-US" dirty="0" smtClean="0"/>
          </a:p>
          <a:p>
            <a:pPr>
              <a:lnSpc>
                <a:spcPct val="200000"/>
              </a:lnSpc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Similar to how Hex works there is a set value on the ASCII table for all ASCII text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Look up the ASCII table and you will see another column called DEC or Decimal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column shows you the digit representation of the ASCII text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 value from the ASCII table will be prepended by a %</a:t>
            </a:r>
            <a:endParaRPr lang="en-US" dirty="0" smtClean="0"/>
          </a:p>
          <a:p>
            <a:pPr>
              <a:lnSpc>
                <a:spcPct val="200000"/>
              </a:lnSpc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38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Lets say you are trying to visit the </a:t>
            </a:r>
            <a:r>
              <a:rPr lang="en-US" dirty="0" err="1" smtClean="0"/>
              <a:t>url</a:t>
            </a:r>
            <a:r>
              <a:rPr lang="en-US" dirty="0" smtClean="0"/>
              <a:t> below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https://</a:t>
            </a:r>
            <a:r>
              <a:rPr lang="en-US" dirty="0" err="1" smtClean="0"/>
              <a:t>redteamnation.com</a:t>
            </a:r>
            <a:r>
              <a:rPr lang="en-US" dirty="0" smtClean="0"/>
              <a:t>/</a:t>
            </a:r>
            <a:r>
              <a:rPr lang="en-US" dirty="0" err="1" smtClean="0"/>
              <a:t>thisisatest+test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This is what you see when you type it in but after you submit it the browser will convert the + to %43. In turn will show this:</a:t>
            </a:r>
          </a:p>
          <a:p>
            <a:pPr lvl="1">
              <a:lnSpc>
                <a:spcPct val="200000"/>
              </a:lnSpc>
            </a:pPr>
            <a:r>
              <a:rPr lang="en-US" smtClean="0"/>
              <a:t>https://</a:t>
            </a:r>
            <a:r>
              <a:rPr lang="en-US" dirty="0" err="1" smtClean="0"/>
              <a:t>redteamnation.com</a:t>
            </a:r>
            <a:r>
              <a:rPr lang="en-US" dirty="0" smtClean="0"/>
              <a:t>/thisisatest%43test</a:t>
            </a:r>
            <a:endParaRPr lang="en-US" dirty="0"/>
          </a:p>
          <a:p>
            <a:pPr lvl="1"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48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</TotalTime>
  <Words>157</Words>
  <Application>Microsoft Macintosh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URL</vt:lpstr>
      <vt:lpstr>What is URL Encoding</vt:lpstr>
      <vt:lpstr>How Does it work?</vt:lpstr>
      <vt:lpstr>Example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56</cp:revision>
  <dcterms:created xsi:type="dcterms:W3CDTF">2018-11-20T23:15:26Z</dcterms:created>
  <dcterms:modified xsi:type="dcterms:W3CDTF">2018-12-17T03:17:13Z</dcterms:modified>
</cp:coreProperties>
</file>